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handoutMasterIdLst>
    <p:handoutMasterId r:id="rId3"/>
  </p:handoutMasterIdLst>
  <p:sldIdLst>
    <p:sldId id="256" r:id="rId2"/>
  </p:sldIdLst>
  <p:sldSz cx="10691813" cy="15119350"/>
  <p:notesSz cx="6858000" cy="9144000"/>
  <p:defaultTextStyle>
    <a:defPPr>
      <a:defRPr lang="fr-FR"/>
    </a:defPPr>
    <a:lvl1pPr marL="0" algn="l" defTabSz="1293053" rtl="0" eaLnBrk="1" latinLnBrk="0" hangingPunct="1">
      <a:defRPr sz="2545" kern="1200">
        <a:solidFill>
          <a:schemeClr val="tx1"/>
        </a:solidFill>
        <a:latin typeface="+mn-lt"/>
        <a:ea typeface="+mn-ea"/>
        <a:cs typeface="+mn-cs"/>
      </a:defRPr>
    </a:lvl1pPr>
    <a:lvl2pPr marL="646527" algn="l" defTabSz="1293053" rtl="0" eaLnBrk="1" latinLnBrk="0" hangingPunct="1">
      <a:defRPr sz="2545" kern="1200">
        <a:solidFill>
          <a:schemeClr val="tx1"/>
        </a:solidFill>
        <a:latin typeface="+mn-lt"/>
        <a:ea typeface="+mn-ea"/>
        <a:cs typeface="+mn-cs"/>
      </a:defRPr>
    </a:lvl2pPr>
    <a:lvl3pPr marL="1293053" algn="l" defTabSz="1293053" rtl="0" eaLnBrk="1" latinLnBrk="0" hangingPunct="1">
      <a:defRPr sz="2545" kern="1200">
        <a:solidFill>
          <a:schemeClr val="tx1"/>
        </a:solidFill>
        <a:latin typeface="+mn-lt"/>
        <a:ea typeface="+mn-ea"/>
        <a:cs typeface="+mn-cs"/>
      </a:defRPr>
    </a:lvl3pPr>
    <a:lvl4pPr marL="1939580" algn="l" defTabSz="1293053" rtl="0" eaLnBrk="1" latinLnBrk="0" hangingPunct="1">
      <a:defRPr sz="2545" kern="1200">
        <a:solidFill>
          <a:schemeClr val="tx1"/>
        </a:solidFill>
        <a:latin typeface="+mn-lt"/>
        <a:ea typeface="+mn-ea"/>
        <a:cs typeface="+mn-cs"/>
      </a:defRPr>
    </a:lvl4pPr>
    <a:lvl5pPr marL="2586106" algn="l" defTabSz="1293053" rtl="0" eaLnBrk="1" latinLnBrk="0" hangingPunct="1">
      <a:defRPr sz="2545" kern="1200">
        <a:solidFill>
          <a:schemeClr val="tx1"/>
        </a:solidFill>
        <a:latin typeface="+mn-lt"/>
        <a:ea typeface="+mn-ea"/>
        <a:cs typeface="+mn-cs"/>
      </a:defRPr>
    </a:lvl5pPr>
    <a:lvl6pPr marL="3232633" algn="l" defTabSz="1293053" rtl="0" eaLnBrk="1" latinLnBrk="0" hangingPunct="1">
      <a:defRPr sz="2545" kern="1200">
        <a:solidFill>
          <a:schemeClr val="tx1"/>
        </a:solidFill>
        <a:latin typeface="+mn-lt"/>
        <a:ea typeface="+mn-ea"/>
        <a:cs typeface="+mn-cs"/>
      </a:defRPr>
    </a:lvl6pPr>
    <a:lvl7pPr marL="3879159" algn="l" defTabSz="1293053" rtl="0" eaLnBrk="1" latinLnBrk="0" hangingPunct="1">
      <a:defRPr sz="2545" kern="1200">
        <a:solidFill>
          <a:schemeClr val="tx1"/>
        </a:solidFill>
        <a:latin typeface="+mn-lt"/>
        <a:ea typeface="+mn-ea"/>
        <a:cs typeface="+mn-cs"/>
      </a:defRPr>
    </a:lvl7pPr>
    <a:lvl8pPr marL="4525686" algn="l" defTabSz="1293053" rtl="0" eaLnBrk="1" latinLnBrk="0" hangingPunct="1">
      <a:defRPr sz="2545" kern="1200">
        <a:solidFill>
          <a:schemeClr val="tx1"/>
        </a:solidFill>
        <a:latin typeface="+mn-lt"/>
        <a:ea typeface="+mn-ea"/>
        <a:cs typeface="+mn-cs"/>
      </a:defRPr>
    </a:lvl8pPr>
    <a:lvl9pPr marL="5172212" algn="l" defTabSz="1293053" rtl="0" eaLnBrk="1" latinLnBrk="0" hangingPunct="1">
      <a:defRPr sz="254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4"/>
    <p:restoredTop sz="97725"/>
  </p:normalViewPr>
  <p:slideViewPr>
    <p:cSldViewPr snapToGrid="0" snapToObjects="1">
      <p:cViewPr varScale="1">
        <p:scale>
          <a:sx n="34" d="100"/>
          <a:sy n="34" d="100"/>
        </p:scale>
        <p:origin x="24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60" d="100"/>
          <a:sy n="160" d="100"/>
        </p:scale>
        <p:origin x="5136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40776FD0-E053-1F49-A8DE-F7D962DDDC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F422D68-DBEE-DB4B-95DC-0594CFBDBCB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F30FF4-3006-484C-9409-B8BA33CF6DB8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B235658-9E9D-4D44-8C1F-71BE0378638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9D82708-A590-A740-B994-E4DB1686D7B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60754B-221B-9349-A1BF-19056BCE4C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6842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528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D25B4-11ED-E043-83F4-ABF535700D7A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360E0-0AD8-0742-BA08-DF6073565C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836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D25B4-11ED-E043-83F4-ABF535700D7A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360E0-0AD8-0742-BA08-DF6073565C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0826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D25B4-11ED-E043-83F4-ABF535700D7A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360E0-0AD8-0742-BA08-DF6073565C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1061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D25B4-11ED-E043-83F4-ABF535700D7A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360E0-0AD8-0742-BA08-DF6073565C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784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D25B4-11ED-E043-83F4-ABF535700D7A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360E0-0AD8-0742-BA08-DF6073565C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764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D25B4-11ED-E043-83F4-ABF535700D7A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360E0-0AD8-0742-BA08-DF6073565C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5986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D25B4-11ED-E043-83F4-ABF535700D7A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360E0-0AD8-0742-BA08-DF6073565C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3605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D25B4-11ED-E043-83F4-ABF535700D7A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360E0-0AD8-0742-BA08-DF6073565C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5518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D25B4-11ED-E043-83F4-ABF535700D7A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360E0-0AD8-0742-BA08-DF6073565C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3304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D25B4-11ED-E043-83F4-ABF535700D7A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360E0-0AD8-0742-BA08-DF6073565C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4583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16B44C-EAAC-D143-96DF-4E943EAE0915}"/>
              </a:ext>
            </a:extLst>
          </p:cNvPr>
          <p:cNvSpPr/>
          <p:nvPr userDrawn="1"/>
        </p:nvSpPr>
        <p:spPr>
          <a:xfrm rot="10800000">
            <a:off x="-6" y="1832680"/>
            <a:ext cx="10691816" cy="13017070"/>
          </a:xfrm>
          <a:prstGeom prst="rect">
            <a:avLst/>
          </a:prstGeom>
          <a:gradFill>
            <a:gsLst>
              <a:gs pos="8000">
                <a:srgbClr val="0098CC"/>
              </a:gs>
              <a:gs pos="96000">
                <a:srgbClr val="134F92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599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04B241A-E9E7-8C45-BDF9-B94609848B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tretch/>
        </p:blipFill>
        <p:spPr>
          <a:xfrm>
            <a:off x="630376" y="463760"/>
            <a:ext cx="9213656" cy="95960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442EB37-1D5D-794F-B1CE-7D2A5240776B}"/>
              </a:ext>
            </a:extLst>
          </p:cNvPr>
          <p:cNvSpPr/>
          <p:nvPr userDrawn="1"/>
        </p:nvSpPr>
        <p:spPr>
          <a:xfrm>
            <a:off x="743366" y="11714381"/>
            <a:ext cx="9100666" cy="6527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fr-FR" sz="2121" dirty="0">
                <a:solidFill>
                  <a:schemeClr val="bg1"/>
                </a:solidFill>
                <a:effectLst/>
                <a:latin typeface="Graphik" panose="020B0503030202060203" pitchFamily="34" charset="77"/>
              </a:rPr>
              <a:t>Ce projet est cofinancé par le Fonds Européen Agricole pour </a:t>
            </a:r>
            <a:br>
              <a:rPr lang="fr-FR" sz="2121" dirty="0">
                <a:solidFill>
                  <a:schemeClr val="bg1"/>
                </a:solidFill>
                <a:effectLst/>
                <a:latin typeface="Graphik" panose="020B0503030202060203" pitchFamily="34" charset="77"/>
              </a:rPr>
            </a:br>
            <a:r>
              <a:rPr lang="fr-FR" sz="2121" dirty="0">
                <a:solidFill>
                  <a:schemeClr val="bg1"/>
                </a:solidFill>
                <a:effectLst/>
                <a:latin typeface="Graphik" panose="020B0503030202060203" pitchFamily="34" charset="77"/>
              </a:rPr>
              <a:t>le développement Rural (FEADER), la Région Auvergne-Rhône-Alpes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569DA28-C3A6-9F42-81CC-67FC342682BF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2244" y="12317724"/>
            <a:ext cx="10687323" cy="280162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67C9945-AEF4-D149-BDC5-CBDD01F971A3}"/>
              </a:ext>
            </a:extLst>
          </p:cNvPr>
          <p:cNvSpPr/>
          <p:nvPr userDrawn="1"/>
        </p:nvSpPr>
        <p:spPr>
          <a:xfrm>
            <a:off x="6831989" y="14177967"/>
            <a:ext cx="3012043" cy="3263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fr-FR" sz="2121" b="1" i="0" dirty="0" err="1">
                <a:solidFill>
                  <a:srgbClr val="000014"/>
                </a:solidFill>
                <a:effectLst/>
                <a:latin typeface="Graphik Semibold" panose="020B0503030202060203" pitchFamily="34" charset="77"/>
              </a:rPr>
              <a:t>auvergnerhonealpes.fr</a:t>
            </a:r>
            <a:endParaRPr lang="fr-FR" sz="2121" b="1" i="0" dirty="0">
              <a:solidFill>
                <a:srgbClr val="000014"/>
              </a:solidFill>
              <a:effectLst/>
              <a:latin typeface="Graphik Semibold" panose="020B0503030202060203" pitchFamily="34" charset="77"/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63333710-9771-2443-9C80-79C43A4BA4AD}"/>
              </a:ext>
            </a:extLst>
          </p:cNvPr>
          <p:cNvCxnSpPr/>
          <p:nvPr userDrawn="1"/>
        </p:nvCxnSpPr>
        <p:spPr>
          <a:xfrm>
            <a:off x="743368" y="5064843"/>
            <a:ext cx="610987" cy="0"/>
          </a:xfrm>
          <a:prstGeom prst="line">
            <a:avLst/>
          </a:prstGeom>
          <a:ln w="57150">
            <a:solidFill>
              <a:srgbClr val="F3EA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FD036B7D-C1A8-334D-B540-5AC88E85C9ED}"/>
              </a:ext>
            </a:extLst>
          </p:cNvPr>
          <p:cNvCxnSpPr>
            <a:cxnSpLocks/>
          </p:cNvCxnSpPr>
          <p:nvPr userDrawn="1"/>
        </p:nvCxnSpPr>
        <p:spPr>
          <a:xfrm>
            <a:off x="9306162" y="14054626"/>
            <a:ext cx="537871" cy="0"/>
          </a:xfrm>
          <a:prstGeom prst="line">
            <a:avLst/>
          </a:prstGeom>
          <a:ln w="63500">
            <a:solidFill>
              <a:srgbClr val="0098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9156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7377D0E-30FD-1D4E-A442-EF2FD79AC596}"/>
              </a:ext>
            </a:extLst>
          </p:cNvPr>
          <p:cNvSpPr/>
          <p:nvPr/>
        </p:nvSpPr>
        <p:spPr>
          <a:xfrm>
            <a:off x="744072" y="2541515"/>
            <a:ext cx="9220099" cy="218154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r>
              <a:rPr lang="fr-FR" sz="4242" b="1" cap="all" dirty="0">
                <a:solidFill>
                  <a:schemeClr val="bg1"/>
                </a:solidFill>
                <a:latin typeface="Graphik" panose="020B0503030202060203" pitchFamily="34" charset="77"/>
              </a:rPr>
              <a:t>Commune </a:t>
            </a:r>
            <a:r>
              <a:rPr lang="fr-FR" sz="4242" b="1" cap="all" dirty="0" err="1">
                <a:solidFill>
                  <a:schemeClr val="bg1"/>
                </a:solidFill>
                <a:latin typeface="Graphik" panose="020B0503030202060203" pitchFamily="34" charset="77"/>
              </a:rPr>
              <a:t>d’essert-romand</a:t>
            </a:r>
            <a:endParaRPr lang="fr-FR" sz="4242" b="1" cap="all" dirty="0">
              <a:solidFill>
                <a:schemeClr val="bg1"/>
              </a:solidFill>
              <a:latin typeface="Graphik" panose="020B0503030202060203" pitchFamily="34" charset="77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C54F8B-BA7C-2E45-9FBF-D95D5861E868}"/>
              </a:ext>
            </a:extLst>
          </p:cNvPr>
          <p:cNvSpPr/>
          <p:nvPr/>
        </p:nvSpPr>
        <p:spPr>
          <a:xfrm>
            <a:off x="744073" y="5343283"/>
            <a:ext cx="9220097" cy="261665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r>
              <a:rPr lang="fr-FR" sz="3535" dirty="0">
                <a:solidFill>
                  <a:schemeClr val="bg1"/>
                </a:solidFill>
                <a:latin typeface="Graphik" panose="020B0503030202060203" pitchFamily="34" charset="77"/>
              </a:rPr>
              <a:t>Création de la desserte forestière du massif des Bois Noirs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391294-45CE-614B-97BE-6BA4A7615E57}"/>
              </a:ext>
            </a:extLst>
          </p:cNvPr>
          <p:cNvSpPr/>
          <p:nvPr/>
        </p:nvSpPr>
        <p:spPr>
          <a:xfrm>
            <a:off x="744071" y="12355820"/>
            <a:ext cx="9220100" cy="69726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r>
              <a:rPr lang="fr-FR" sz="2121" dirty="0">
                <a:solidFill>
                  <a:schemeClr val="bg1"/>
                </a:solidFill>
                <a:latin typeface="Graphik" panose="020B0503030202060203" pitchFamily="34" charset="77"/>
              </a:rPr>
              <a:t>et le Département de la Haute-Savoie.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D27A889-B67B-DD49-8241-6CD0656773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24645" y="13742113"/>
            <a:ext cx="1427485" cy="99459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470BF1C-040E-9848-ADA1-ACE6D2C8E0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081" y="13741533"/>
            <a:ext cx="1427485" cy="99575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9204A38-AFE0-6248-8648-902FE38C31EF}"/>
              </a:ext>
            </a:extLst>
          </p:cNvPr>
          <p:cNvSpPr txBox="1"/>
          <p:nvPr/>
        </p:nvSpPr>
        <p:spPr>
          <a:xfrm>
            <a:off x="-3043451" y="12596884"/>
            <a:ext cx="184731" cy="483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12D50D6-CCF1-4A32-A1B2-51DA797B009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8153" y="13742113"/>
            <a:ext cx="2028825" cy="1043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F6A5E2E-6DCA-4773-8921-C1CCC382D81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180" y="7123759"/>
            <a:ext cx="4383881" cy="26166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787464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19</Words>
  <Application>Microsoft Office PowerPoint</Application>
  <PresentationFormat>Personnalisé</PresentationFormat>
  <Paragraphs>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Graphik</vt:lpstr>
      <vt:lpstr>Graphik Semibold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Heure d'été</dc:creator>
  <cp:lastModifiedBy>s ms</cp:lastModifiedBy>
  <cp:revision>7</cp:revision>
  <dcterms:created xsi:type="dcterms:W3CDTF">2023-11-28T09:53:36Z</dcterms:created>
  <dcterms:modified xsi:type="dcterms:W3CDTF">2026-10-20T12:46:03Z</dcterms:modified>
</cp:coreProperties>
</file>